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2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5095"/>
    <a:srgbClr val="6264C2"/>
    <a:srgbClr val="F80C6C"/>
    <a:srgbClr val="FB75AB"/>
    <a:srgbClr val="BAFF75"/>
    <a:srgbClr val="FF8205"/>
    <a:srgbClr val="FF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3" d="100"/>
          <a:sy n="83" d="100"/>
        </p:scale>
        <p:origin x="29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31" y="1449146"/>
            <a:ext cx="7526338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8831" y="5280847"/>
            <a:ext cx="7526338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72078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800600"/>
            <a:ext cx="752633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5367338"/>
            <a:ext cx="7526337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20520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85107" y="1338479"/>
            <a:ext cx="4749312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573" y="1495525"/>
            <a:ext cx="442038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1226" y="4700702"/>
            <a:ext cx="4418727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398884" y="1338479"/>
            <a:ext cx="3302316" cy="407546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21330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3" y="2286585"/>
            <a:ext cx="3671336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6" y="2435956"/>
            <a:ext cx="328689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6450" y="2286000"/>
            <a:ext cx="3671888" cy="2300288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5687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01330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8" y="446089"/>
            <a:ext cx="3391762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AutoShape 4"/>
          <p:cNvSpPr>
            <a:spLocks noChangeAspect="1" noChangeArrowheads="1" noTextEdit="1"/>
          </p:cNvSpPr>
          <p:nvPr/>
        </p:nvSpPr>
        <p:spPr bwMode="auto">
          <a:xfrm>
            <a:off x="5233988" y="0"/>
            <a:ext cx="3910012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5" y="586171"/>
            <a:ext cx="1701800" cy="513479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4862" y="446089"/>
            <a:ext cx="4947376" cy="5414962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0745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363651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8687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0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2951396"/>
            <a:ext cx="7526337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863" y="5281200"/>
            <a:ext cx="7526337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7568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996" y="2222287"/>
            <a:ext cx="3670723" cy="36387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0" y="2222287"/>
            <a:ext cx="3670720" cy="36387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19236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6" y="2174875"/>
            <a:ext cx="367072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9996" y="2751137"/>
            <a:ext cx="3687391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280" y="2174875"/>
            <a:ext cx="3670720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0" y="2751137"/>
            <a:ext cx="3670720" cy="3109913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73846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7083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68458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3" y="446086"/>
            <a:ext cx="2660650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46088"/>
            <a:ext cx="2660650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4" y="446087"/>
            <a:ext cx="4689475" cy="5414963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2260737"/>
            <a:ext cx="2660650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50166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996" y="727521"/>
            <a:ext cx="350154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9996" y="2344684"/>
            <a:ext cx="350154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7" y="6041361"/>
            <a:ext cx="732659" cy="365125"/>
          </a:xfrm>
        </p:spPr>
        <p:txBody>
          <a:bodyPr/>
          <a:lstStyle/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6041361"/>
            <a:ext cx="2471560" cy="36512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5915887"/>
            <a:ext cx="796616" cy="490599"/>
          </a:xfrm>
        </p:spPr>
        <p:txBody>
          <a:bodyPr/>
          <a:lstStyle/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4159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9997" y="447188"/>
            <a:ext cx="7524003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7" y="2184400"/>
            <a:ext cx="7524003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2797" y="6041361"/>
            <a:ext cx="628953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1422" y="6041361"/>
            <a:ext cx="993161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04584" y="5915887"/>
            <a:ext cx="796616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9005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3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0" r:id="rId8"/>
    <p:sldLayoutId id="2147483901" r:id="rId9"/>
    <p:sldLayoutId id="2147483902" r:id="rId10"/>
    <p:sldLayoutId id="2147483903" r:id="rId11"/>
    <p:sldLayoutId id="2147483904" r:id="rId12"/>
    <p:sldLayoutId id="2147483905" r:id="rId13"/>
    <p:sldLayoutId id="2147483906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E32A48D-84AC-944D-1A56-BA20E1C3B2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1654" y="1272849"/>
            <a:ext cx="4060691" cy="2088372"/>
          </a:xfrm>
        </p:spPr>
        <p:txBody>
          <a:bodyPr>
            <a:normAutofit/>
          </a:bodyPr>
          <a:lstStyle/>
          <a:p>
            <a:pPr algn="l"/>
            <a:r>
              <a:rPr lang="it-IT" sz="9600" dirty="0">
                <a:solidFill>
                  <a:schemeClr val="tx1">
                    <a:alpha val="80000"/>
                  </a:schemeClr>
                </a:solidFill>
              </a:rPr>
              <a:t>MHW1</a:t>
            </a:r>
            <a:endParaRPr lang="es-ES" sz="96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3B3356A-3A3E-9767-D5E0-53EBF9AAEF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105190"/>
            <a:ext cx="3278910" cy="508000"/>
          </a:xfrm>
        </p:spPr>
        <p:txBody>
          <a:bodyPr>
            <a:noAutofit/>
          </a:bodyPr>
          <a:lstStyle/>
          <a:p>
            <a:pPr algn="l"/>
            <a:r>
              <a:rPr lang="it-IT" dirty="0">
                <a:solidFill>
                  <a:schemeClr val="tx1">
                    <a:alpha val="80000"/>
                  </a:schemeClr>
                </a:solidFill>
              </a:rPr>
              <a:t>Riccardo  Pio Antonio Bruzzi</a:t>
            </a:r>
            <a:endParaRPr lang="es-ES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D5F9B7E9-FD4D-AED8-AC77-FDE57B6F0085}"/>
              </a:ext>
            </a:extLst>
          </p:cNvPr>
          <p:cNvSpPr txBox="1"/>
          <p:nvPr/>
        </p:nvSpPr>
        <p:spPr>
          <a:xfrm>
            <a:off x="2762499" y="3176554"/>
            <a:ext cx="3472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Web Programming A-L 22/23 </a:t>
            </a:r>
            <a:endParaRPr lang="es-ES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5DAEFC5-B78A-93F9-5B2C-9ECC87685FE7}"/>
              </a:ext>
            </a:extLst>
          </p:cNvPr>
          <p:cNvSpPr txBox="1"/>
          <p:nvPr/>
        </p:nvSpPr>
        <p:spPr>
          <a:xfrm>
            <a:off x="0" y="6474691"/>
            <a:ext cx="34544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UNIVERSIT</a:t>
            </a:r>
            <a:r>
              <a:rPr lang="es-ES" sz="1200" i="0" dirty="0">
                <a:effectLst/>
                <a:latin typeface="Google Sans"/>
              </a:rPr>
              <a:t>À </a:t>
            </a:r>
            <a:r>
              <a:rPr lang="it-IT" sz="1200" dirty="0"/>
              <a:t>DEGLI STUDI DI CATANIA</a:t>
            </a:r>
            <a:endParaRPr lang="es-ES" sz="1200" dirty="0"/>
          </a:p>
        </p:txBody>
      </p:sp>
    </p:spTree>
    <p:extLst>
      <p:ext uri="{BB962C8B-B14F-4D97-AF65-F5344CB8AC3E}">
        <p14:creationId xmlns:p14="http://schemas.microsoft.com/office/powerpoint/2010/main" val="823625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6BFC852C-4472-2627-120D-47F4977AD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178" y="183863"/>
            <a:ext cx="4797644" cy="6490274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16" name="Parentesi graffa aperta 15">
            <a:extLst>
              <a:ext uri="{FF2B5EF4-FFF2-40B4-BE49-F238E27FC236}">
                <a16:creationId xmlns:a16="http://schemas.microsoft.com/office/drawing/2014/main" id="{0161E8C1-C387-CA11-62BE-74D686021528}"/>
              </a:ext>
            </a:extLst>
          </p:cNvPr>
          <p:cNvSpPr/>
          <p:nvPr/>
        </p:nvSpPr>
        <p:spPr>
          <a:xfrm>
            <a:off x="1902808" y="349135"/>
            <a:ext cx="270369" cy="1570499"/>
          </a:xfrm>
          <a:prstGeom prst="leftBrac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4E2FFAA-4371-11EF-2E86-D921D9B904EF}"/>
              </a:ext>
            </a:extLst>
          </p:cNvPr>
          <p:cNvSpPr txBox="1"/>
          <p:nvPr/>
        </p:nvSpPr>
        <p:spPr>
          <a:xfrm rot="16200000">
            <a:off x="1440619" y="946737"/>
            <a:ext cx="65400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b="1" dirty="0">
                <a:solidFill>
                  <a:schemeClr val="bg1"/>
                </a:solidFill>
              </a:rPr>
              <a:t>500px</a:t>
            </a:r>
            <a:endParaRPr lang="es-ES" sz="1050" b="1" dirty="0">
              <a:solidFill>
                <a:schemeClr val="bg1"/>
              </a:solidFill>
            </a:endParaRPr>
          </a:p>
        </p:txBody>
      </p:sp>
      <p:sp>
        <p:nvSpPr>
          <p:cNvPr id="21" name="Parentesi quadra aperta 20">
            <a:extLst>
              <a:ext uri="{FF2B5EF4-FFF2-40B4-BE49-F238E27FC236}">
                <a16:creationId xmlns:a16="http://schemas.microsoft.com/office/drawing/2014/main" id="{D565FD43-A560-B87D-2732-B4CFD329D3C8}"/>
              </a:ext>
            </a:extLst>
          </p:cNvPr>
          <p:cNvSpPr/>
          <p:nvPr/>
        </p:nvSpPr>
        <p:spPr>
          <a:xfrm rot="5400000">
            <a:off x="4499227" y="-81649"/>
            <a:ext cx="145545" cy="2294667"/>
          </a:xfrm>
          <a:prstGeom prst="leftBracket">
            <a:avLst/>
          </a:prstGeom>
          <a:ln w="28575">
            <a:solidFill>
              <a:srgbClr val="92D050">
                <a:alpha val="90000"/>
              </a:srgb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F14342A-DF5D-ACC9-8EA8-C05152AA7FA2}"/>
              </a:ext>
            </a:extLst>
          </p:cNvPr>
          <p:cNvSpPr txBox="1"/>
          <p:nvPr/>
        </p:nvSpPr>
        <p:spPr>
          <a:xfrm>
            <a:off x="3583446" y="746691"/>
            <a:ext cx="23980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Larghezza massima: 780px</a:t>
            </a:r>
            <a:endParaRPr lang="es-ES" sz="1000" dirty="0">
              <a:solidFill>
                <a:schemeClr val="accent3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9E2BBB62-BB68-BEDB-E559-C2B410CB488F}"/>
              </a:ext>
            </a:extLst>
          </p:cNvPr>
          <p:cNvSpPr/>
          <p:nvPr/>
        </p:nvSpPr>
        <p:spPr>
          <a:xfrm>
            <a:off x="3120571" y="2250041"/>
            <a:ext cx="3202819" cy="192640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F92DE139-51AF-FCE9-91E6-4FAF0D1D0537}"/>
              </a:ext>
            </a:extLst>
          </p:cNvPr>
          <p:cNvSpPr txBox="1"/>
          <p:nvPr/>
        </p:nvSpPr>
        <p:spPr>
          <a:xfrm>
            <a:off x="6314824" y="2230945"/>
            <a:ext cx="6531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>
                <a:solidFill>
                  <a:srgbClr val="FFC000"/>
                </a:solidFill>
              </a:rPr>
              <a:t>60px</a:t>
            </a:r>
            <a:endParaRPr lang="es-ES" sz="900" dirty="0">
              <a:solidFill>
                <a:srgbClr val="FFC000"/>
              </a:solidFill>
            </a:endParaRPr>
          </a:p>
        </p:txBody>
      </p:sp>
      <p:sp>
        <p:nvSpPr>
          <p:cNvPr id="25" name="Parentesi quadra chiusa 24">
            <a:extLst>
              <a:ext uri="{FF2B5EF4-FFF2-40B4-BE49-F238E27FC236}">
                <a16:creationId xmlns:a16="http://schemas.microsoft.com/office/drawing/2014/main" id="{88F5DAEA-A148-C935-DED0-B92ECA923BD4}"/>
              </a:ext>
            </a:extLst>
          </p:cNvPr>
          <p:cNvSpPr/>
          <p:nvPr/>
        </p:nvSpPr>
        <p:spPr>
          <a:xfrm>
            <a:off x="6323390" y="2250041"/>
            <a:ext cx="45719" cy="192640"/>
          </a:xfrm>
          <a:prstGeom prst="rightBracke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Parentesi quadra chiusa 26">
            <a:extLst>
              <a:ext uri="{FF2B5EF4-FFF2-40B4-BE49-F238E27FC236}">
                <a16:creationId xmlns:a16="http://schemas.microsoft.com/office/drawing/2014/main" id="{896C1674-9465-B9DF-AAFC-2D73562BF990}"/>
              </a:ext>
            </a:extLst>
          </p:cNvPr>
          <p:cNvSpPr/>
          <p:nvPr/>
        </p:nvSpPr>
        <p:spPr>
          <a:xfrm rot="16200000">
            <a:off x="4694842" y="630052"/>
            <a:ext cx="45719" cy="3194255"/>
          </a:xfrm>
          <a:prstGeom prst="rightBracket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1C1E4436-B575-F455-A0F6-73B1EC25B59B}"/>
              </a:ext>
            </a:extLst>
          </p:cNvPr>
          <p:cNvSpPr txBox="1"/>
          <p:nvPr/>
        </p:nvSpPr>
        <p:spPr>
          <a:xfrm>
            <a:off x="5286343" y="2023062"/>
            <a:ext cx="1059906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700" dirty="0">
                <a:solidFill>
                  <a:schemeClr val="accent4">
                    <a:lumMod val="75000"/>
                  </a:schemeClr>
                </a:solidFill>
              </a:rPr>
              <a:t>66,67% della pagina</a:t>
            </a:r>
            <a:endParaRPr lang="es-ES" sz="7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598BADA0-C769-584C-A559-E34781E155DA}"/>
              </a:ext>
            </a:extLst>
          </p:cNvPr>
          <p:cNvSpPr/>
          <p:nvPr/>
        </p:nvSpPr>
        <p:spPr>
          <a:xfrm>
            <a:off x="3127423" y="2663824"/>
            <a:ext cx="3195967" cy="62547"/>
          </a:xfrm>
          <a:prstGeom prst="rect">
            <a:avLst/>
          </a:prstGeom>
          <a:solidFill>
            <a:srgbClr val="0070C0">
              <a:tint val="66000"/>
              <a:satMod val="160000"/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Parentesi quadra chiusa 29">
            <a:extLst>
              <a:ext uri="{FF2B5EF4-FFF2-40B4-BE49-F238E27FC236}">
                <a16:creationId xmlns:a16="http://schemas.microsoft.com/office/drawing/2014/main" id="{FC1B5454-82B2-EBC2-F543-04AD0451867B}"/>
              </a:ext>
            </a:extLst>
          </p:cNvPr>
          <p:cNvSpPr/>
          <p:nvPr/>
        </p:nvSpPr>
        <p:spPr>
          <a:xfrm>
            <a:off x="6323390" y="2663824"/>
            <a:ext cx="45719" cy="62547"/>
          </a:xfrm>
          <a:prstGeom prst="rightBracket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9A5CC65D-B542-F945-16F2-E6DF3A03BBA7}"/>
              </a:ext>
            </a:extLst>
          </p:cNvPr>
          <p:cNvSpPr/>
          <p:nvPr/>
        </p:nvSpPr>
        <p:spPr>
          <a:xfrm>
            <a:off x="3118857" y="2982094"/>
            <a:ext cx="3195967" cy="62547"/>
          </a:xfrm>
          <a:prstGeom prst="rect">
            <a:avLst/>
          </a:prstGeom>
          <a:solidFill>
            <a:srgbClr val="0070C0">
              <a:tint val="66000"/>
              <a:satMod val="160000"/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1F39E67A-F44B-0C44-1611-58F5F87FE509}"/>
              </a:ext>
            </a:extLst>
          </p:cNvPr>
          <p:cNvSpPr/>
          <p:nvPr/>
        </p:nvSpPr>
        <p:spPr>
          <a:xfrm>
            <a:off x="3118857" y="3131285"/>
            <a:ext cx="3195967" cy="62547"/>
          </a:xfrm>
          <a:prstGeom prst="rect">
            <a:avLst/>
          </a:prstGeom>
          <a:solidFill>
            <a:srgbClr val="0070C0">
              <a:tint val="66000"/>
              <a:satMod val="160000"/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Parentesi quadra chiusa 34">
            <a:extLst>
              <a:ext uri="{FF2B5EF4-FFF2-40B4-BE49-F238E27FC236}">
                <a16:creationId xmlns:a16="http://schemas.microsoft.com/office/drawing/2014/main" id="{03085EAA-55EF-20DA-9E37-11D6974D253B}"/>
              </a:ext>
            </a:extLst>
          </p:cNvPr>
          <p:cNvSpPr/>
          <p:nvPr/>
        </p:nvSpPr>
        <p:spPr>
          <a:xfrm>
            <a:off x="6314824" y="2982093"/>
            <a:ext cx="45719" cy="62547"/>
          </a:xfrm>
          <a:prstGeom prst="rightBracket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Parentesi quadra chiusa 35">
            <a:extLst>
              <a:ext uri="{FF2B5EF4-FFF2-40B4-BE49-F238E27FC236}">
                <a16:creationId xmlns:a16="http://schemas.microsoft.com/office/drawing/2014/main" id="{B62C502E-41C2-A65A-2B34-4951DBC84628}"/>
              </a:ext>
            </a:extLst>
          </p:cNvPr>
          <p:cNvSpPr/>
          <p:nvPr/>
        </p:nvSpPr>
        <p:spPr>
          <a:xfrm>
            <a:off x="6314823" y="3131285"/>
            <a:ext cx="45719" cy="62547"/>
          </a:xfrm>
          <a:prstGeom prst="rightBracket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7FCBB81-E221-E44A-CD69-DA5B16778A2E}"/>
              </a:ext>
            </a:extLst>
          </p:cNvPr>
          <p:cNvSpPr txBox="1"/>
          <p:nvPr/>
        </p:nvSpPr>
        <p:spPr>
          <a:xfrm>
            <a:off x="6314823" y="2579681"/>
            <a:ext cx="44755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900" dirty="0">
                <a:solidFill>
                  <a:srgbClr val="0070C0"/>
                </a:solidFill>
              </a:rPr>
              <a:t>20px</a:t>
            </a:r>
            <a:endParaRPr lang="es-ES" sz="900" dirty="0">
              <a:solidFill>
                <a:srgbClr val="0070C0"/>
              </a:solidFill>
            </a:endParaRP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2861EF2B-6698-4151-A844-445EE4BF62E2}"/>
              </a:ext>
            </a:extLst>
          </p:cNvPr>
          <p:cNvSpPr txBox="1"/>
          <p:nvPr/>
        </p:nvSpPr>
        <p:spPr>
          <a:xfrm>
            <a:off x="6314823" y="2894530"/>
            <a:ext cx="4171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dirty="0">
                <a:solidFill>
                  <a:srgbClr val="0070C0"/>
                </a:solidFill>
              </a:rPr>
              <a:t>20px</a:t>
            </a:r>
            <a:endParaRPr lang="es-ES" sz="800" dirty="0">
              <a:solidFill>
                <a:srgbClr val="0070C0"/>
              </a:solidFill>
            </a:endParaRP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2AF382CA-3799-6FA9-8E97-CA13C5699AE9}"/>
              </a:ext>
            </a:extLst>
          </p:cNvPr>
          <p:cNvSpPr txBox="1"/>
          <p:nvPr/>
        </p:nvSpPr>
        <p:spPr>
          <a:xfrm>
            <a:off x="6314823" y="3054836"/>
            <a:ext cx="4572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800" dirty="0">
                <a:solidFill>
                  <a:srgbClr val="0070C0"/>
                </a:solidFill>
              </a:rPr>
              <a:t>20px</a:t>
            </a:r>
            <a:endParaRPr lang="es-ES" sz="800" dirty="0">
              <a:solidFill>
                <a:srgbClr val="0070C0"/>
              </a:solidFill>
            </a:endParaRPr>
          </a:p>
        </p:txBody>
      </p:sp>
      <p:sp>
        <p:nvSpPr>
          <p:cNvPr id="46" name="Parentesi quadra chiusa 45">
            <a:extLst>
              <a:ext uri="{FF2B5EF4-FFF2-40B4-BE49-F238E27FC236}">
                <a16:creationId xmlns:a16="http://schemas.microsoft.com/office/drawing/2014/main" id="{DA02DCD8-75FA-A243-BCC5-51F51C99401A}"/>
              </a:ext>
            </a:extLst>
          </p:cNvPr>
          <p:cNvSpPr/>
          <p:nvPr/>
        </p:nvSpPr>
        <p:spPr>
          <a:xfrm>
            <a:off x="6323390" y="5332750"/>
            <a:ext cx="45719" cy="372654"/>
          </a:xfrm>
          <a:prstGeom prst="rightBracket">
            <a:avLst/>
          </a:prstGeom>
          <a:noFill/>
          <a:ln>
            <a:solidFill>
              <a:srgbClr val="F80C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8" name="Rettangolo 47">
            <a:extLst>
              <a:ext uri="{FF2B5EF4-FFF2-40B4-BE49-F238E27FC236}">
                <a16:creationId xmlns:a16="http://schemas.microsoft.com/office/drawing/2014/main" id="{D9E76B40-0EFE-44BD-E123-7A10155239A5}"/>
              </a:ext>
            </a:extLst>
          </p:cNvPr>
          <p:cNvSpPr/>
          <p:nvPr/>
        </p:nvSpPr>
        <p:spPr>
          <a:xfrm>
            <a:off x="3118856" y="5332750"/>
            <a:ext cx="3204533" cy="372654"/>
          </a:xfrm>
          <a:prstGeom prst="rect">
            <a:avLst/>
          </a:prstGeom>
          <a:solidFill>
            <a:srgbClr val="FB75A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1645FB33-9844-B226-F956-9393838EDEAD}"/>
              </a:ext>
            </a:extLst>
          </p:cNvPr>
          <p:cNvSpPr txBox="1"/>
          <p:nvPr/>
        </p:nvSpPr>
        <p:spPr>
          <a:xfrm>
            <a:off x="6314823" y="5398083"/>
            <a:ext cx="51167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900" dirty="0">
                <a:solidFill>
                  <a:srgbClr val="FA5095"/>
                </a:solidFill>
              </a:rPr>
              <a:t>120px</a:t>
            </a:r>
            <a:endParaRPr lang="es-ES" sz="900" dirty="0">
              <a:solidFill>
                <a:srgbClr val="FA5095"/>
              </a:solidFill>
            </a:endParaRPr>
          </a:p>
        </p:txBody>
      </p:sp>
      <p:sp>
        <p:nvSpPr>
          <p:cNvPr id="50" name="Rettangolo 49">
            <a:extLst>
              <a:ext uri="{FF2B5EF4-FFF2-40B4-BE49-F238E27FC236}">
                <a16:creationId xmlns:a16="http://schemas.microsoft.com/office/drawing/2014/main" id="{A7626090-4A7F-8AE9-0692-5FE921994B0E}"/>
              </a:ext>
            </a:extLst>
          </p:cNvPr>
          <p:cNvSpPr/>
          <p:nvPr/>
        </p:nvSpPr>
        <p:spPr>
          <a:xfrm>
            <a:off x="2996565" y="2442681"/>
            <a:ext cx="128002" cy="4239284"/>
          </a:xfrm>
          <a:prstGeom prst="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1" name="Parentesi quadra chiusa 50">
            <a:extLst>
              <a:ext uri="{FF2B5EF4-FFF2-40B4-BE49-F238E27FC236}">
                <a16:creationId xmlns:a16="http://schemas.microsoft.com/office/drawing/2014/main" id="{A343CA97-0DDE-01E3-F6F9-E2894AD1346F}"/>
              </a:ext>
            </a:extLst>
          </p:cNvPr>
          <p:cNvSpPr/>
          <p:nvPr/>
        </p:nvSpPr>
        <p:spPr>
          <a:xfrm rot="16200000">
            <a:off x="3034852" y="2358674"/>
            <a:ext cx="45720" cy="122292"/>
          </a:xfrm>
          <a:prstGeom prst="rightBracket">
            <a:avLst/>
          </a:prstGeom>
          <a:noFill/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4F2FD480-12DD-3E38-B7B2-DD4741036338}"/>
              </a:ext>
            </a:extLst>
          </p:cNvPr>
          <p:cNvSpPr txBox="1"/>
          <p:nvPr/>
        </p:nvSpPr>
        <p:spPr>
          <a:xfrm>
            <a:off x="2757968" y="2219409"/>
            <a:ext cx="4548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>
                <a:solidFill>
                  <a:srgbClr val="7030A0"/>
                </a:solidFill>
              </a:rPr>
              <a:t>40px</a:t>
            </a:r>
            <a:endParaRPr lang="es-ES" sz="800" dirty="0">
              <a:solidFill>
                <a:srgbClr val="7030A0"/>
              </a:solidFill>
            </a:endParaRPr>
          </a:p>
        </p:txBody>
      </p: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CA951AD4-D461-52F0-7576-97D040E9AA12}"/>
              </a:ext>
            </a:extLst>
          </p:cNvPr>
          <p:cNvCxnSpPr>
            <a:cxnSpLocks/>
          </p:cNvCxnSpPr>
          <p:nvPr/>
        </p:nvCxnSpPr>
        <p:spPr>
          <a:xfrm>
            <a:off x="4571999" y="1775254"/>
            <a:ext cx="0" cy="31097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CasellaDiTesto 57">
            <a:extLst>
              <a:ext uri="{FF2B5EF4-FFF2-40B4-BE49-F238E27FC236}">
                <a16:creationId xmlns:a16="http://schemas.microsoft.com/office/drawing/2014/main" id="{EE49C4E7-1EFC-1C7E-A114-353C650FDC53}"/>
              </a:ext>
            </a:extLst>
          </p:cNvPr>
          <p:cNvSpPr txBox="1"/>
          <p:nvPr/>
        </p:nvSpPr>
        <p:spPr>
          <a:xfrm>
            <a:off x="4479325" y="1617295"/>
            <a:ext cx="40427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100px</a:t>
            </a:r>
            <a:endParaRPr lang="es-ES" sz="6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60" name="Connettore diritto 59">
            <a:extLst>
              <a:ext uri="{FF2B5EF4-FFF2-40B4-BE49-F238E27FC236}">
                <a16:creationId xmlns:a16="http://schemas.microsoft.com/office/drawing/2014/main" id="{338E2D82-932E-2A4C-5340-1D26991D669E}"/>
              </a:ext>
            </a:extLst>
          </p:cNvPr>
          <p:cNvCxnSpPr>
            <a:cxnSpLocks/>
          </p:cNvCxnSpPr>
          <p:nvPr/>
        </p:nvCxnSpPr>
        <p:spPr>
          <a:xfrm flipV="1">
            <a:off x="4409303" y="1775254"/>
            <a:ext cx="0" cy="155489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CasellaDiTesto 71">
            <a:extLst>
              <a:ext uri="{FF2B5EF4-FFF2-40B4-BE49-F238E27FC236}">
                <a16:creationId xmlns:a16="http://schemas.microsoft.com/office/drawing/2014/main" id="{4BE55B61-71C9-5785-2787-7615A1B7EA06}"/>
              </a:ext>
            </a:extLst>
          </p:cNvPr>
          <p:cNvSpPr txBox="1"/>
          <p:nvPr/>
        </p:nvSpPr>
        <p:spPr>
          <a:xfrm>
            <a:off x="4117837" y="1753696"/>
            <a:ext cx="93499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00" dirty="0">
                <a:solidFill>
                  <a:srgbClr val="FFC000"/>
                </a:solidFill>
              </a:rPr>
              <a:t>50px</a:t>
            </a:r>
            <a:endParaRPr lang="es-ES" sz="6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4127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zione">
  <a:themeElements>
    <a:clrScheme name="Citazion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azion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zion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</TotalTime>
  <Words>32</Words>
  <Application>Microsoft Office PowerPoint</Application>
  <PresentationFormat>Presentazione su schermo (4:3)</PresentationFormat>
  <Paragraphs>15</Paragraphs>
  <Slides>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6" baseType="lpstr">
      <vt:lpstr>Century Gothic</vt:lpstr>
      <vt:lpstr>Google Sans</vt:lpstr>
      <vt:lpstr>Wingdings 2</vt:lpstr>
      <vt:lpstr>Citazione</vt:lpstr>
      <vt:lpstr>MHW1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RICCARDO PIO ANTONIO BRUZZI</dc:creator>
  <cp:lastModifiedBy>RICCARDO PIO ANTONIO BRUZZI</cp:lastModifiedBy>
  <cp:revision>2</cp:revision>
  <dcterms:created xsi:type="dcterms:W3CDTF">2023-03-26T02:54:09Z</dcterms:created>
  <dcterms:modified xsi:type="dcterms:W3CDTF">2023-03-26T04:51:24Z</dcterms:modified>
</cp:coreProperties>
</file>

<file path=docProps/thumbnail.jpeg>
</file>